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 Slab"/>
      <p:regular r:id="rId21"/>
      <p:bold r:id="rId22"/>
    </p:embeddedFon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Slab-bold.fntdata"/><Relationship Id="rId21" Type="http://schemas.openxmlformats.org/officeDocument/2006/relationships/font" Target="fonts/RobotoSlab-regular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5"/>
            <a:ext cx="1081625" cy="1124949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6537562" y="33429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cxnSp>
        <p:nvCxnSpPr>
          <p:cNvPr id="12" name="Shape 12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000"/>
            </a:lvl1pPr>
            <a:lvl2pPr lvl="1" rtl="0" algn="ctr">
              <a:spcBef>
                <a:spcPts val="0"/>
              </a:spcBef>
              <a:buSzPct val="100000"/>
              <a:defRPr sz="4000"/>
            </a:lvl2pPr>
            <a:lvl3pPr lvl="2" rtl="0" algn="ctr">
              <a:spcBef>
                <a:spcPts val="0"/>
              </a:spcBef>
              <a:buSzPct val="100000"/>
              <a:defRPr sz="4000"/>
            </a:lvl3pPr>
            <a:lvl4pPr lvl="3" rtl="0" algn="ctr">
              <a:spcBef>
                <a:spcPts val="0"/>
              </a:spcBef>
              <a:buSzPct val="100000"/>
              <a:defRPr sz="4000"/>
            </a:lvl4pPr>
            <a:lvl5pPr lvl="4" rtl="0" algn="ctr">
              <a:spcBef>
                <a:spcPts val="0"/>
              </a:spcBef>
              <a:buSzPct val="100000"/>
              <a:defRPr sz="4000"/>
            </a:lvl5pPr>
            <a:lvl6pPr lvl="5" rtl="0" algn="ctr">
              <a:spcBef>
                <a:spcPts val="0"/>
              </a:spcBef>
              <a:buSzPct val="100000"/>
              <a:defRPr sz="4000"/>
            </a:lvl6pPr>
            <a:lvl7pPr lvl="6" rtl="0" algn="ctr">
              <a:spcBef>
                <a:spcPts val="0"/>
              </a:spcBef>
              <a:buSzPct val="100000"/>
              <a:defRPr sz="4000"/>
            </a:lvl7pPr>
            <a:lvl8pPr lvl="7" rtl="0" algn="ctr">
              <a:spcBef>
                <a:spcPts val="0"/>
              </a:spcBef>
              <a:buSzPct val="100000"/>
              <a:defRPr sz="4000"/>
            </a:lvl8pPr>
            <a:lvl9pPr lvl="8" rtl="0" algn="ctr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65" name="Shape 6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7" name="Shape 7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92" name="Shape 9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93" name="Shape 9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Shape 18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800"/>
            </a:lvl1pPr>
            <a:lvl2pPr lvl="1" rtl="0" algn="ctr">
              <a:spcBef>
                <a:spcPts val="0"/>
              </a:spcBef>
              <a:buSzPct val="100000"/>
              <a:defRPr sz="4800"/>
            </a:lvl2pPr>
            <a:lvl3pPr lvl="2" rtl="0" algn="ctr">
              <a:spcBef>
                <a:spcPts val="0"/>
              </a:spcBef>
              <a:buSzPct val="100000"/>
              <a:defRPr sz="4800"/>
            </a:lvl3pPr>
            <a:lvl4pPr lvl="3" rtl="0" algn="ctr">
              <a:spcBef>
                <a:spcPts val="0"/>
              </a:spcBef>
              <a:buSzPct val="100000"/>
              <a:defRPr sz="4800"/>
            </a:lvl4pPr>
            <a:lvl5pPr lvl="4" rtl="0" algn="ctr">
              <a:spcBef>
                <a:spcPts val="0"/>
              </a:spcBef>
              <a:buSzPct val="100000"/>
              <a:defRPr sz="4800"/>
            </a:lvl5pPr>
            <a:lvl6pPr lvl="5" rtl="0" algn="ctr">
              <a:spcBef>
                <a:spcPts val="0"/>
              </a:spcBef>
              <a:buSzPct val="100000"/>
              <a:defRPr sz="4800"/>
            </a:lvl6pPr>
            <a:lvl7pPr lvl="6" rtl="0" algn="ctr">
              <a:spcBef>
                <a:spcPts val="0"/>
              </a:spcBef>
              <a:buSzPct val="100000"/>
              <a:defRPr sz="4800"/>
            </a:lvl7pPr>
            <a:lvl8pPr lvl="7" rtl="0" algn="ctr">
              <a:spcBef>
                <a:spcPts val="0"/>
              </a:spcBef>
              <a:buSzPct val="100000"/>
              <a:defRPr sz="4800"/>
            </a:lvl8pPr>
            <a:lvl9pPr lvl="8"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Shape 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" name="Shape 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Shape 36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Shape 4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800"/>
            </a:lvl1pPr>
            <a:lvl2pPr lvl="1" rtl="0" algn="ctr">
              <a:spcBef>
                <a:spcPts val="0"/>
              </a:spcBef>
              <a:buSzPct val="100000"/>
              <a:defRPr sz="3800"/>
            </a:lvl2pPr>
            <a:lvl3pPr lvl="2" rtl="0" algn="ctr">
              <a:spcBef>
                <a:spcPts val="0"/>
              </a:spcBef>
              <a:buSzPct val="100000"/>
              <a:defRPr sz="3800"/>
            </a:lvl3pPr>
            <a:lvl4pPr lvl="3" rtl="0" algn="ctr">
              <a:spcBef>
                <a:spcPts val="0"/>
              </a:spcBef>
              <a:buSzPct val="100000"/>
              <a:defRPr sz="3800"/>
            </a:lvl4pPr>
            <a:lvl5pPr lvl="4" rtl="0" algn="ctr">
              <a:spcBef>
                <a:spcPts val="0"/>
              </a:spcBef>
              <a:buSzPct val="100000"/>
              <a:defRPr sz="3800"/>
            </a:lvl5pPr>
            <a:lvl6pPr lvl="5" rtl="0" algn="ctr">
              <a:spcBef>
                <a:spcPts val="0"/>
              </a:spcBef>
              <a:buSzPct val="100000"/>
              <a:defRPr sz="3800"/>
            </a:lvl6pPr>
            <a:lvl7pPr lvl="6" rtl="0" algn="ctr">
              <a:spcBef>
                <a:spcPts val="0"/>
              </a:spcBef>
              <a:buSzPct val="100000"/>
              <a:defRPr sz="3800"/>
            </a:lvl7pPr>
            <a:lvl8pPr lvl="7" rtl="0" algn="ctr">
              <a:spcBef>
                <a:spcPts val="0"/>
              </a:spcBef>
              <a:buSzPct val="100000"/>
              <a:defRPr sz="3800"/>
            </a:lvl8pPr>
            <a:lvl9pPr lvl="8" rtl="0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7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Color Your Future</a:t>
            </a:r>
          </a:p>
        </p:txBody>
      </p:sp>
      <p:sp>
        <p:nvSpPr>
          <p:cNvPr id="109" name="Shape 1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By Bailey Sostek and Drew Tisdelle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Drew Tisdelle</a:t>
            </a:r>
          </a:p>
        </p:txBody>
      </p:sp>
      <p:sp>
        <p:nvSpPr>
          <p:cNvPr id="167" name="Shape 16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Redesign for Whither’s Final Level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Emotions to be Evoked</a:t>
            </a:r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Anxiety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Frustration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Despair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Finality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512" y="161925"/>
            <a:ext cx="7800975" cy="48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0625" y="57150"/>
            <a:ext cx="6762750" cy="493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5475" y="428625"/>
            <a:ext cx="535305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Shape 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9250" y="547675"/>
            <a:ext cx="5705475" cy="404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Updates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Visible warp points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Arrows to show if the player can move in a certain direction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3 additional pieces of music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Sky area with puzzles and NPCs to talk to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Volcano area with puzzles and NPCs to talk to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Minor updates to existing areas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Forest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0" y="1505275"/>
            <a:ext cx="304800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Sky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1124275"/>
            <a:ext cx="381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Volcano</a:t>
            </a: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200" y="1505275"/>
            <a:ext cx="365760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Quick Demo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http://users.wpi.edu/~bhsostek/asign20/game.html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Bailey Sostek</a:t>
            </a:r>
          </a:p>
        </p:txBody>
      </p:sp>
      <p:sp>
        <p:nvSpPr>
          <p:cNvPr id="148" name="Shape 14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Whither final level redesign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Current Emotions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Frustration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Anger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Insignificance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295400" y="21147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New Emotion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537" y="681012"/>
            <a:ext cx="6974913" cy="435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